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3" r:id="rId4"/>
    <p:sldId id="264" r:id="rId5"/>
    <p:sldId id="265" r:id="rId6"/>
    <p:sldId id="271" r:id="rId7"/>
    <p:sldId id="270" r:id="rId8"/>
    <p:sldId id="269" r:id="rId9"/>
    <p:sldId id="268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2" d="100"/>
          <a:sy n="72" d="100"/>
        </p:scale>
        <p:origin x="-1104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938D0B-1927-4793-BD45-19EEBEAED4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E1AD1-1797-4EE6-A78F-403B4A88E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938D0B-1927-4793-BD45-19EEBEAED4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E1AD1-1797-4EE6-A78F-403B4A88E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938D0B-1927-4793-BD45-19EEBEAED4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E1AD1-1797-4EE6-A78F-403B4A88E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938D0B-1927-4793-BD45-19EEBEAED4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E1AD1-1797-4EE6-A78F-403B4A88E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938D0B-1927-4793-BD45-19EEBEAED4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E1AD1-1797-4EE6-A78F-403B4A88E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938D0B-1927-4793-BD45-19EEBEAED4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E1AD1-1797-4EE6-A78F-403B4A88E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938D0B-1927-4793-BD45-19EEBEAED4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E1AD1-1797-4EE6-A78F-403B4A88E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938D0B-1927-4793-BD45-19EEBEAED4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E1AD1-1797-4EE6-A78F-403B4A88E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938D0B-1927-4793-BD45-19EEBEAED4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E1AD1-1797-4EE6-A78F-403B4A88E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938D0B-1927-4793-BD45-19EEBEAED4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E1AD1-1797-4EE6-A78F-403B4A88E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938D0B-1927-4793-BD45-19EEBEAED4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DE1AD1-1797-4EE6-A78F-403B4A88EA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A938D0B-1927-4793-BD45-19EEBEAED4A0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3DE1AD1-1797-4EE6-A78F-403B4A88E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Студенческий научный кружок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107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183880" cy="105156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373216"/>
            <a:ext cx="8183880" cy="418795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0332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Полис?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Целью деятельности кружка является популяризация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политологических знаний среди студентов СВФУ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Задачами Полиса являются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- обучение студентов СВФУ основным понятиям и технологиям политологии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- овладение умениями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использовать эти знания на практике.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- приоритетной задачей кружка является поддержка научно-исследовательской деятельности в университете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9826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Первое собрание СНК </a:t>
            </a:r>
            <a:r>
              <a:rPr lang="en-US" dirty="0" smtClean="0"/>
              <a:t>“</a:t>
            </a:r>
            <a:r>
              <a:rPr lang="ru-RU" dirty="0" smtClean="0"/>
              <a:t>Полис</a:t>
            </a:r>
            <a:r>
              <a:rPr lang="en-US" dirty="0" smtClean="0"/>
              <a:t>”</a:t>
            </a:r>
            <a:r>
              <a:rPr lang="ru-RU" dirty="0" smtClean="0"/>
              <a:t> в 2016-17 гг.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4187825" cy="41878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32656"/>
            <a:ext cx="4653136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1278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Круглый стол по теме</a:t>
            </a:r>
            <a:r>
              <a:rPr lang="en-US" dirty="0" smtClean="0"/>
              <a:t>: “</a:t>
            </a:r>
            <a:r>
              <a:rPr lang="ru-RU" dirty="0" smtClean="0"/>
              <a:t>Государственность в Якутии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908720"/>
            <a:ext cx="3140868" cy="41878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332656"/>
            <a:ext cx="5114709" cy="383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0493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Первый турнир по дебатам среди молодёжных общественных организаций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84" y="196686"/>
            <a:ext cx="4187825" cy="41878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1695" y="188640"/>
            <a:ext cx="477641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7973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183880" cy="1051560"/>
          </a:xfrm>
        </p:spPr>
        <p:txBody>
          <a:bodyPr/>
          <a:lstStyle/>
          <a:p>
            <a:r>
              <a:rPr lang="ru-RU" dirty="0" smtClean="0"/>
              <a:t>Каковы наши планы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7144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«Геополитика»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6599379" cy="494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3273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Колонка «Политолог»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0668"/>
            <a:ext cx="6402288" cy="480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2723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Лекции и семинары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6798" y="548680"/>
            <a:ext cx="6593515" cy="466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18263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42</TotalTime>
  <Words>98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Студенческий научный кружок “Полис”</vt:lpstr>
      <vt:lpstr>Что такое Полис?</vt:lpstr>
      <vt:lpstr>Первое собрание СНК “Полис” в 2016-17 гг.</vt:lpstr>
      <vt:lpstr>Круглый стол по теме: “Государственность в Якутии”</vt:lpstr>
      <vt:lpstr>Первый турнир по дебатам среди молодёжных общественных организаций</vt:lpstr>
      <vt:lpstr>Каковы наши планы?</vt:lpstr>
      <vt:lpstr>Игра «Геополитика»</vt:lpstr>
      <vt:lpstr>Колонка «Политолог»</vt:lpstr>
      <vt:lpstr>Лекции и семинары</vt:lpstr>
      <vt:lpstr>Слайд 10</vt:lpstr>
    </vt:vector>
  </TitlesOfParts>
  <Company>исторический фак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Студенческий научный кружок “Полис”</dc:title>
  <dc:creator>кафедра политологии</dc:creator>
  <cp:lastModifiedBy>ЦТО</cp:lastModifiedBy>
  <cp:revision>7</cp:revision>
  <dcterms:created xsi:type="dcterms:W3CDTF">2014-10-27T05:57:43Z</dcterms:created>
  <dcterms:modified xsi:type="dcterms:W3CDTF">2017-09-14T08:07:12Z</dcterms:modified>
</cp:coreProperties>
</file>